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8434741111906467E-2"/>
          <c:y val="3.1154032854444458E-2"/>
          <c:w val="0.76236828919112387"/>
          <c:h val="0.76526476243840258"/>
        </c:manualLayout>
      </c:layout>
      <c:lineChart>
        <c:grouping val="stacked"/>
        <c:varyColors val="0"/>
        <c:ser>
          <c:idx val="0"/>
          <c:order val="0"/>
          <c:tx>
            <c:strRef>
              <c:f>Sheet1!$D$4:$D$5</c:f>
              <c:strCache>
                <c:ptCount val="1"/>
                <c:pt idx="0">
                  <c:v>SURVEYLANCE IDO</c:v>
                </c:pt>
              </c:strCache>
            </c:strRef>
          </c:tx>
          <c:cat>
            <c:strRef>
              <c:f>Sheet1!$C$6:$C$19</c:f>
              <c:strCache>
                <c:ptCount val="14"/>
                <c:pt idx="0">
                  <c:v>AGUSTUS 2018</c:v>
                </c:pt>
                <c:pt idx="1">
                  <c:v>Sep-18</c:v>
                </c:pt>
                <c:pt idx="2">
                  <c:v>OKTOBER 2018 </c:v>
                </c:pt>
                <c:pt idx="3">
                  <c:v>NOPEMBER  2018</c:v>
                </c:pt>
                <c:pt idx="4">
                  <c:v>DESEMBER 2018 </c:v>
                </c:pt>
                <c:pt idx="6">
                  <c:v>JANUARI 2019</c:v>
                </c:pt>
                <c:pt idx="7">
                  <c:v>PEBRUARI 2019</c:v>
                </c:pt>
                <c:pt idx="8">
                  <c:v>MARET 2019</c:v>
                </c:pt>
                <c:pt idx="9">
                  <c:v>Apr-19</c:v>
                </c:pt>
                <c:pt idx="10">
                  <c:v>MEI 2019</c:v>
                </c:pt>
                <c:pt idx="11">
                  <c:v>JUNI 2019</c:v>
                </c:pt>
                <c:pt idx="12">
                  <c:v>JULI 2019</c:v>
                </c:pt>
                <c:pt idx="13">
                  <c:v>AGUSTUS 2019</c:v>
                </c:pt>
              </c:strCache>
            </c:strRef>
          </c:cat>
          <c:val>
            <c:numRef>
              <c:f>Sheet1!$D$6:$D$19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6">
                  <c:v>2.41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  <c:pt idx="11">
                  <c:v>1.68</c:v>
                </c:pt>
                <c:pt idx="12">
                  <c:v>0</c:v>
                </c:pt>
                <c:pt idx="13">
                  <c:v>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Sheet1!$E$4:$E$5</c:f>
              <c:strCache>
                <c:ptCount val="1"/>
                <c:pt idx="0">
                  <c:v>SURVEYLANCE PLEBITHIS</c:v>
                </c:pt>
              </c:strCache>
            </c:strRef>
          </c:tx>
          <c:cat>
            <c:strRef>
              <c:f>Sheet1!$C$6:$C$19</c:f>
              <c:strCache>
                <c:ptCount val="14"/>
                <c:pt idx="0">
                  <c:v>AGUSTUS 2018</c:v>
                </c:pt>
                <c:pt idx="1">
                  <c:v>Sep-18</c:v>
                </c:pt>
                <c:pt idx="2">
                  <c:v>OKTOBER 2018 </c:v>
                </c:pt>
                <c:pt idx="3">
                  <c:v>NOPEMBER  2018</c:v>
                </c:pt>
                <c:pt idx="4">
                  <c:v>DESEMBER 2018 </c:v>
                </c:pt>
                <c:pt idx="6">
                  <c:v>JANUARI 2019</c:v>
                </c:pt>
                <c:pt idx="7">
                  <c:v>PEBRUARI 2019</c:v>
                </c:pt>
                <c:pt idx="8">
                  <c:v>MARET 2019</c:v>
                </c:pt>
                <c:pt idx="9">
                  <c:v>Apr-19</c:v>
                </c:pt>
                <c:pt idx="10">
                  <c:v>MEI 2019</c:v>
                </c:pt>
                <c:pt idx="11">
                  <c:v>JUNI 2019</c:v>
                </c:pt>
                <c:pt idx="12">
                  <c:v>JULI 2019</c:v>
                </c:pt>
                <c:pt idx="13">
                  <c:v>AGUSTUS 2019</c:v>
                </c:pt>
              </c:strCache>
            </c:strRef>
          </c:cat>
          <c:val>
            <c:numRef>
              <c:f>Sheet1!$E$6:$E$19</c:f>
              <c:numCache>
                <c:formatCode>General</c:formatCode>
                <c:ptCount val="14"/>
                <c:pt idx="0">
                  <c:v>1.7</c:v>
                </c:pt>
                <c:pt idx="1">
                  <c:v>1.6</c:v>
                </c:pt>
                <c:pt idx="2">
                  <c:v>1.1000000000000001</c:v>
                </c:pt>
                <c:pt idx="3">
                  <c:v>1</c:v>
                </c:pt>
                <c:pt idx="4">
                  <c:v>0.9</c:v>
                </c:pt>
                <c:pt idx="6">
                  <c:v>0.13</c:v>
                </c:pt>
                <c:pt idx="7">
                  <c:v>0.66</c:v>
                </c:pt>
                <c:pt idx="8">
                  <c:v>0.61</c:v>
                </c:pt>
                <c:pt idx="9">
                  <c:v>0.46</c:v>
                </c:pt>
                <c:pt idx="10">
                  <c:v>0.28000000000000003</c:v>
                </c:pt>
                <c:pt idx="11">
                  <c:v>0.18</c:v>
                </c:pt>
                <c:pt idx="12">
                  <c:v>5.35</c:v>
                </c:pt>
                <c:pt idx="13">
                  <c:v>3.96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Sheet1!$F$4:$F$5</c:f>
              <c:strCache>
                <c:ptCount val="1"/>
                <c:pt idx="0">
                  <c:v>SURVEYLANCE IADP</c:v>
                </c:pt>
              </c:strCache>
            </c:strRef>
          </c:tx>
          <c:cat>
            <c:strRef>
              <c:f>Sheet1!$C$6:$C$19</c:f>
              <c:strCache>
                <c:ptCount val="14"/>
                <c:pt idx="0">
                  <c:v>AGUSTUS 2018</c:v>
                </c:pt>
                <c:pt idx="1">
                  <c:v>Sep-18</c:v>
                </c:pt>
                <c:pt idx="2">
                  <c:v>OKTOBER 2018 </c:v>
                </c:pt>
                <c:pt idx="3">
                  <c:v>NOPEMBER  2018</c:v>
                </c:pt>
                <c:pt idx="4">
                  <c:v>DESEMBER 2018 </c:v>
                </c:pt>
                <c:pt idx="6">
                  <c:v>JANUARI 2019</c:v>
                </c:pt>
                <c:pt idx="7">
                  <c:v>PEBRUARI 2019</c:v>
                </c:pt>
                <c:pt idx="8">
                  <c:v>MARET 2019</c:v>
                </c:pt>
                <c:pt idx="9">
                  <c:v>Apr-19</c:v>
                </c:pt>
                <c:pt idx="10">
                  <c:v>MEI 2019</c:v>
                </c:pt>
                <c:pt idx="11">
                  <c:v>JUNI 2019</c:v>
                </c:pt>
                <c:pt idx="12">
                  <c:v>JULI 2019</c:v>
                </c:pt>
                <c:pt idx="13">
                  <c:v>AGUSTUS 2019</c:v>
                </c:pt>
              </c:strCache>
            </c:strRef>
          </c:cat>
          <c:val>
            <c:numRef>
              <c:f>Sheet1!$F$6:$F$19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12.5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Sheet1!$G$4:$G$5</c:f>
              <c:strCache>
                <c:ptCount val="1"/>
                <c:pt idx="0">
                  <c:v>SURVEYLANCE ISK</c:v>
                </c:pt>
              </c:strCache>
            </c:strRef>
          </c:tx>
          <c:cat>
            <c:strRef>
              <c:f>Sheet1!$C$6:$C$19</c:f>
              <c:strCache>
                <c:ptCount val="14"/>
                <c:pt idx="0">
                  <c:v>AGUSTUS 2018</c:v>
                </c:pt>
                <c:pt idx="1">
                  <c:v>Sep-18</c:v>
                </c:pt>
                <c:pt idx="2">
                  <c:v>OKTOBER 2018 </c:v>
                </c:pt>
                <c:pt idx="3">
                  <c:v>NOPEMBER  2018</c:v>
                </c:pt>
                <c:pt idx="4">
                  <c:v>DESEMBER 2018 </c:v>
                </c:pt>
                <c:pt idx="6">
                  <c:v>JANUARI 2019</c:v>
                </c:pt>
                <c:pt idx="7">
                  <c:v>PEBRUARI 2019</c:v>
                </c:pt>
                <c:pt idx="8">
                  <c:v>MARET 2019</c:v>
                </c:pt>
                <c:pt idx="9">
                  <c:v>Apr-19</c:v>
                </c:pt>
                <c:pt idx="10">
                  <c:v>MEI 2019</c:v>
                </c:pt>
                <c:pt idx="11">
                  <c:v>JUNI 2019</c:v>
                </c:pt>
                <c:pt idx="12">
                  <c:v>JULI 2019</c:v>
                </c:pt>
                <c:pt idx="13">
                  <c:v>AGUSTUS 2019</c:v>
                </c:pt>
              </c:strCache>
            </c:strRef>
          </c:cat>
          <c:val>
            <c:numRef>
              <c:f>Sheet1!$G$6:$G$19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</c:v>
                </c:pt>
                <c:pt idx="4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Sheet1!$H$4:$H$5</c:f>
              <c:strCache>
                <c:ptCount val="1"/>
                <c:pt idx="0">
                  <c:v>SURVEYLANCE VAP</c:v>
                </c:pt>
              </c:strCache>
            </c:strRef>
          </c:tx>
          <c:cat>
            <c:strRef>
              <c:f>Sheet1!$C$6:$C$19</c:f>
              <c:strCache>
                <c:ptCount val="14"/>
                <c:pt idx="0">
                  <c:v>AGUSTUS 2018</c:v>
                </c:pt>
                <c:pt idx="1">
                  <c:v>Sep-18</c:v>
                </c:pt>
                <c:pt idx="2">
                  <c:v>OKTOBER 2018 </c:v>
                </c:pt>
                <c:pt idx="3">
                  <c:v>NOPEMBER  2018</c:v>
                </c:pt>
                <c:pt idx="4">
                  <c:v>DESEMBER 2018 </c:v>
                </c:pt>
                <c:pt idx="6">
                  <c:v>JANUARI 2019</c:v>
                </c:pt>
                <c:pt idx="7">
                  <c:v>PEBRUARI 2019</c:v>
                </c:pt>
                <c:pt idx="8">
                  <c:v>MARET 2019</c:v>
                </c:pt>
                <c:pt idx="9">
                  <c:v>Apr-19</c:v>
                </c:pt>
                <c:pt idx="10">
                  <c:v>MEI 2019</c:v>
                </c:pt>
                <c:pt idx="11">
                  <c:v>JUNI 2019</c:v>
                </c:pt>
                <c:pt idx="12">
                  <c:v>JULI 2019</c:v>
                </c:pt>
                <c:pt idx="13">
                  <c:v>AGUSTUS 2019</c:v>
                </c:pt>
              </c:strCache>
            </c:strRef>
          </c:cat>
          <c:val>
            <c:numRef>
              <c:f>Sheet1!$H$6:$H$19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Sheet1!$I$4:$I$5</c:f>
              <c:strCache>
                <c:ptCount val="1"/>
                <c:pt idx="0">
                  <c:v>SURVEYLANCE DECUBITUS</c:v>
                </c:pt>
              </c:strCache>
            </c:strRef>
          </c:tx>
          <c:cat>
            <c:strRef>
              <c:f>Sheet1!$C$6:$C$19</c:f>
              <c:strCache>
                <c:ptCount val="14"/>
                <c:pt idx="0">
                  <c:v>AGUSTUS 2018</c:v>
                </c:pt>
                <c:pt idx="1">
                  <c:v>Sep-18</c:v>
                </c:pt>
                <c:pt idx="2">
                  <c:v>OKTOBER 2018 </c:v>
                </c:pt>
                <c:pt idx="3">
                  <c:v>NOPEMBER  2018</c:v>
                </c:pt>
                <c:pt idx="4">
                  <c:v>DESEMBER 2018 </c:v>
                </c:pt>
                <c:pt idx="6">
                  <c:v>JANUARI 2019</c:v>
                </c:pt>
                <c:pt idx="7">
                  <c:v>PEBRUARI 2019</c:v>
                </c:pt>
                <c:pt idx="8">
                  <c:v>MARET 2019</c:v>
                </c:pt>
                <c:pt idx="9">
                  <c:v>Apr-19</c:v>
                </c:pt>
                <c:pt idx="10">
                  <c:v>MEI 2019</c:v>
                </c:pt>
                <c:pt idx="11">
                  <c:v>JUNI 2019</c:v>
                </c:pt>
                <c:pt idx="12">
                  <c:v>JULI 2019</c:v>
                </c:pt>
                <c:pt idx="13">
                  <c:v>AGUSTUS 2019</c:v>
                </c:pt>
              </c:strCache>
            </c:strRef>
          </c:cat>
          <c:val>
            <c:numRef>
              <c:f>Sheet1!$I$6:$I$19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980224"/>
        <c:axId val="175583744"/>
      </c:lineChart>
      <c:catAx>
        <c:axId val="44980224"/>
        <c:scaling>
          <c:orientation val="minMax"/>
        </c:scaling>
        <c:delete val="0"/>
        <c:axPos val="b"/>
        <c:majorTickMark val="out"/>
        <c:minorTickMark val="none"/>
        <c:tickLblPos val="nextTo"/>
        <c:crossAx val="175583744"/>
        <c:crosses val="autoZero"/>
        <c:auto val="1"/>
        <c:lblAlgn val="ctr"/>
        <c:lblOffset val="100"/>
        <c:noMultiLvlLbl val="0"/>
      </c:catAx>
      <c:valAx>
        <c:axId val="1755837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49802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845371033166302"/>
          <c:y val="0.20186245446549161"/>
          <c:w val="0.1824553805774278"/>
          <c:h val="0.69167998059197566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dirty="0" smtClean="0"/>
              <a:t>HASIL SURVEYLANCE </a:t>
            </a:r>
            <a:br>
              <a:rPr lang="en-ID" dirty="0" smtClean="0"/>
            </a:br>
            <a:r>
              <a:rPr lang="en-ID" dirty="0" smtClean="0"/>
              <a:t>RS BHAYANGKARA LUMAJANG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3213396"/>
              </p:ext>
            </p:extLst>
          </p:nvPr>
        </p:nvGraphicFramePr>
        <p:xfrm>
          <a:off x="457200" y="1600200"/>
          <a:ext cx="83820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57613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HASIL SURVEYLANCE  RS BHAYANGKARA LUMAJANG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HASIL SURVEYLANCE  RS BHAYANGKARA LUMAJANG</dc:title>
  <dc:creator>rumkitbhayangkara</dc:creator>
  <cp:lastModifiedBy>rumkitbhayangkara</cp:lastModifiedBy>
  <cp:revision>2</cp:revision>
  <dcterms:created xsi:type="dcterms:W3CDTF">2006-08-16T00:00:00Z</dcterms:created>
  <dcterms:modified xsi:type="dcterms:W3CDTF">2019-09-12T02:04:57Z</dcterms:modified>
</cp:coreProperties>
</file>